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5" r:id="rId6"/>
    <p:sldId id="257" r:id="rId7"/>
    <p:sldId id="258" r:id="rId8"/>
    <p:sldId id="259" r:id="rId9"/>
    <p:sldId id="263" r:id="rId10"/>
    <p:sldId id="264" r:id="rId11"/>
    <p:sldId id="260" r:id="rId12"/>
    <p:sldId id="261" r:id="rId13"/>
    <p:sldId id="26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zline Mfanozelwe Shozi" userId="864c7585-7505-4ba4-a7bd-39ae782d192e" providerId="ADAL" clId="{6DDDA7D2-2981-48E2-8820-7F1FE22D9778}"/>
    <pc:docChg chg="undo custSel addSld modSld">
      <pc:chgData name="Dizline Mfanozelwe Shozi" userId="864c7585-7505-4ba4-a7bd-39ae782d192e" providerId="ADAL" clId="{6DDDA7D2-2981-48E2-8820-7F1FE22D9778}" dt="2021-07-30T10:20:21.145" v="2011" actId="6549"/>
      <pc:docMkLst>
        <pc:docMk/>
      </pc:docMkLst>
      <pc:sldChg chg="modSp">
        <pc:chgData name="Dizline Mfanozelwe Shozi" userId="864c7585-7505-4ba4-a7bd-39ae782d192e" providerId="ADAL" clId="{6DDDA7D2-2981-48E2-8820-7F1FE22D9778}" dt="2021-07-30T07:57:11.074" v="1586" actId="6549"/>
        <pc:sldMkLst>
          <pc:docMk/>
          <pc:sldMk cId="1486108432" sldId="256"/>
        </pc:sldMkLst>
        <pc:spChg chg="mod">
          <ac:chgData name="Dizline Mfanozelwe Shozi" userId="864c7585-7505-4ba4-a7bd-39ae782d192e" providerId="ADAL" clId="{6DDDA7D2-2981-48E2-8820-7F1FE22D9778}" dt="2021-07-30T07:57:11.074" v="1586" actId="6549"/>
          <ac:spMkLst>
            <pc:docMk/>
            <pc:sldMk cId="1486108432" sldId="256"/>
            <ac:spMk id="2" creationId="{B4E4C513-2AE0-4FB9-A655-0D01FD1A0056}"/>
          </ac:spMkLst>
        </pc:spChg>
      </pc:sldChg>
      <pc:sldChg chg="modSp">
        <pc:chgData name="Dizline Mfanozelwe Shozi" userId="864c7585-7505-4ba4-a7bd-39ae782d192e" providerId="ADAL" clId="{6DDDA7D2-2981-48E2-8820-7F1FE22D9778}" dt="2021-07-30T08:28:32.327" v="1675" actId="6549"/>
        <pc:sldMkLst>
          <pc:docMk/>
          <pc:sldMk cId="2684792296" sldId="257"/>
        </pc:sldMkLst>
        <pc:spChg chg="mod">
          <ac:chgData name="Dizline Mfanozelwe Shozi" userId="864c7585-7505-4ba4-a7bd-39ae782d192e" providerId="ADAL" clId="{6DDDA7D2-2981-48E2-8820-7F1FE22D9778}" dt="2021-07-30T08:28:32.327" v="1675" actId="6549"/>
          <ac:spMkLst>
            <pc:docMk/>
            <pc:sldMk cId="2684792296" sldId="257"/>
            <ac:spMk id="3" creationId="{7BC8BD78-38A5-4511-AFC7-F7D6399CC475}"/>
          </ac:spMkLst>
        </pc:spChg>
      </pc:sldChg>
      <pc:sldChg chg="modSp">
        <pc:chgData name="Dizline Mfanozelwe Shozi" userId="864c7585-7505-4ba4-a7bd-39ae782d192e" providerId="ADAL" clId="{6DDDA7D2-2981-48E2-8820-7F1FE22D9778}" dt="2021-07-30T08:59:07.122" v="1728" actId="6549"/>
        <pc:sldMkLst>
          <pc:docMk/>
          <pc:sldMk cId="2626567503" sldId="258"/>
        </pc:sldMkLst>
        <pc:spChg chg="mod">
          <ac:chgData name="Dizline Mfanozelwe Shozi" userId="864c7585-7505-4ba4-a7bd-39ae782d192e" providerId="ADAL" clId="{6DDDA7D2-2981-48E2-8820-7F1FE22D9778}" dt="2021-07-30T08:59:07.122" v="1728" actId="6549"/>
          <ac:spMkLst>
            <pc:docMk/>
            <pc:sldMk cId="2626567503" sldId="258"/>
            <ac:spMk id="3" creationId="{3EB51A03-6F55-4041-BB63-1E699BA21ED5}"/>
          </ac:spMkLst>
        </pc:spChg>
      </pc:sldChg>
      <pc:sldChg chg="modSp">
        <pc:chgData name="Dizline Mfanozelwe Shozi" userId="864c7585-7505-4ba4-a7bd-39ae782d192e" providerId="ADAL" clId="{6DDDA7D2-2981-48E2-8820-7F1FE22D9778}" dt="2021-07-30T07:35:26.585" v="968" actId="27636"/>
        <pc:sldMkLst>
          <pc:docMk/>
          <pc:sldMk cId="2675033769" sldId="259"/>
        </pc:sldMkLst>
        <pc:spChg chg="mod">
          <ac:chgData name="Dizline Mfanozelwe Shozi" userId="864c7585-7505-4ba4-a7bd-39ae782d192e" providerId="ADAL" clId="{6DDDA7D2-2981-48E2-8820-7F1FE22D9778}" dt="2021-07-30T07:35:26.585" v="968" actId="27636"/>
          <ac:spMkLst>
            <pc:docMk/>
            <pc:sldMk cId="2675033769" sldId="259"/>
            <ac:spMk id="3" creationId="{ECDB6AB5-198D-4CB4-A57A-62F41786ED2A}"/>
          </ac:spMkLst>
        </pc:spChg>
      </pc:sldChg>
      <pc:sldChg chg="modSp">
        <pc:chgData name="Dizline Mfanozelwe Shozi" userId="864c7585-7505-4ba4-a7bd-39ae782d192e" providerId="ADAL" clId="{6DDDA7D2-2981-48E2-8820-7F1FE22D9778}" dt="2021-07-30T10:19:24.012" v="2007" actId="6549"/>
        <pc:sldMkLst>
          <pc:docMk/>
          <pc:sldMk cId="1171951811" sldId="260"/>
        </pc:sldMkLst>
        <pc:spChg chg="mod">
          <ac:chgData name="Dizline Mfanozelwe Shozi" userId="864c7585-7505-4ba4-a7bd-39ae782d192e" providerId="ADAL" clId="{6DDDA7D2-2981-48E2-8820-7F1FE22D9778}" dt="2021-07-30T10:19:24.012" v="2007" actId="6549"/>
          <ac:spMkLst>
            <pc:docMk/>
            <pc:sldMk cId="1171951811" sldId="260"/>
            <ac:spMk id="3" creationId="{CDA297A5-405C-433D-84F2-5EA54DAB494E}"/>
          </ac:spMkLst>
        </pc:spChg>
      </pc:sldChg>
      <pc:sldChg chg="modSp">
        <pc:chgData name="Dizline Mfanozelwe Shozi" userId="864c7585-7505-4ba4-a7bd-39ae782d192e" providerId="ADAL" clId="{6DDDA7D2-2981-48E2-8820-7F1FE22D9778}" dt="2021-07-30T09:09:26.011" v="1903" actId="27636"/>
        <pc:sldMkLst>
          <pc:docMk/>
          <pc:sldMk cId="3958079059" sldId="261"/>
        </pc:sldMkLst>
        <pc:spChg chg="mod">
          <ac:chgData name="Dizline Mfanozelwe Shozi" userId="864c7585-7505-4ba4-a7bd-39ae782d192e" providerId="ADAL" clId="{6DDDA7D2-2981-48E2-8820-7F1FE22D9778}" dt="2021-07-30T07:50:10.134" v="1538" actId="313"/>
          <ac:spMkLst>
            <pc:docMk/>
            <pc:sldMk cId="3958079059" sldId="261"/>
            <ac:spMk id="2" creationId="{50DFB25C-8536-4A0A-BB35-F1E2428421C5}"/>
          </ac:spMkLst>
        </pc:spChg>
        <pc:spChg chg="mod">
          <ac:chgData name="Dizline Mfanozelwe Shozi" userId="864c7585-7505-4ba4-a7bd-39ae782d192e" providerId="ADAL" clId="{6DDDA7D2-2981-48E2-8820-7F1FE22D9778}" dt="2021-07-30T09:09:26.011" v="1903" actId="27636"/>
          <ac:spMkLst>
            <pc:docMk/>
            <pc:sldMk cId="3958079059" sldId="261"/>
            <ac:spMk id="3" creationId="{58F4D92C-14F4-44F9-9BF9-ED761AFE334D}"/>
          </ac:spMkLst>
        </pc:spChg>
      </pc:sldChg>
      <pc:sldChg chg="modSp">
        <pc:chgData name="Dizline Mfanozelwe Shozi" userId="864c7585-7505-4ba4-a7bd-39ae782d192e" providerId="ADAL" clId="{6DDDA7D2-2981-48E2-8820-7F1FE22D9778}" dt="2021-07-30T10:20:21.145" v="2011" actId="6549"/>
        <pc:sldMkLst>
          <pc:docMk/>
          <pc:sldMk cId="4035529912" sldId="262"/>
        </pc:sldMkLst>
        <pc:spChg chg="mod">
          <ac:chgData name="Dizline Mfanozelwe Shozi" userId="864c7585-7505-4ba4-a7bd-39ae782d192e" providerId="ADAL" clId="{6DDDA7D2-2981-48E2-8820-7F1FE22D9778}" dt="2021-07-30T10:20:21.145" v="2011" actId="6549"/>
          <ac:spMkLst>
            <pc:docMk/>
            <pc:sldMk cId="4035529912" sldId="262"/>
            <ac:spMk id="3" creationId="{756B6651-0068-47B7-9764-9B704C20AB11}"/>
          </ac:spMkLst>
        </pc:spChg>
      </pc:sldChg>
      <pc:sldChg chg="modSp add">
        <pc:chgData name="Dizline Mfanozelwe Shozi" userId="864c7585-7505-4ba4-a7bd-39ae782d192e" providerId="ADAL" clId="{6DDDA7D2-2981-48E2-8820-7F1FE22D9778}" dt="2021-07-30T07:42:37.407" v="1507" actId="6549"/>
        <pc:sldMkLst>
          <pc:docMk/>
          <pc:sldMk cId="1164211879" sldId="263"/>
        </pc:sldMkLst>
        <pc:spChg chg="mod">
          <ac:chgData name="Dizline Mfanozelwe Shozi" userId="864c7585-7505-4ba4-a7bd-39ae782d192e" providerId="ADAL" clId="{6DDDA7D2-2981-48E2-8820-7F1FE22D9778}" dt="2021-07-30T07:28:37.542" v="580" actId="20577"/>
          <ac:spMkLst>
            <pc:docMk/>
            <pc:sldMk cId="1164211879" sldId="263"/>
            <ac:spMk id="2" creationId="{F01665C0-B3DC-462F-A9C6-209D7A3A4866}"/>
          </ac:spMkLst>
        </pc:spChg>
        <pc:spChg chg="mod">
          <ac:chgData name="Dizline Mfanozelwe Shozi" userId="864c7585-7505-4ba4-a7bd-39ae782d192e" providerId="ADAL" clId="{6DDDA7D2-2981-48E2-8820-7F1FE22D9778}" dt="2021-07-30T07:42:37.407" v="1507" actId="6549"/>
          <ac:spMkLst>
            <pc:docMk/>
            <pc:sldMk cId="1164211879" sldId="263"/>
            <ac:spMk id="3" creationId="{5D4BE5DA-E5B2-40EC-9005-740BF5E7A478}"/>
          </ac:spMkLst>
        </pc:spChg>
      </pc:sldChg>
      <pc:sldChg chg="modSp add">
        <pc:chgData name="Dizline Mfanozelwe Shozi" userId="864c7585-7505-4ba4-a7bd-39ae782d192e" providerId="ADAL" clId="{6DDDA7D2-2981-48E2-8820-7F1FE22D9778}" dt="2021-07-30T07:43:24.414" v="1516" actId="20577"/>
        <pc:sldMkLst>
          <pc:docMk/>
          <pc:sldMk cId="2957419853" sldId="264"/>
        </pc:sldMkLst>
        <pc:spChg chg="mod">
          <ac:chgData name="Dizline Mfanozelwe Shozi" userId="864c7585-7505-4ba4-a7bd-39ae782d192e" providerId="ADAL" clId="{6DDDA7D2-2981-48E2-8820-7F1FE22D9778}" dt="2021-07-30T07:30:54.372" v="621" actId="20577"/>
          <ac:spMkLst>
            <pc:docMk/>
            <pc:sldMk cId="2957419853" sldId="264"/>
            <ac:spMk id="2" creationId="{B45995C4-D042-4543-9093-797B7A2DFCA5}"/>
          </ac:spMkLst>
        </pc:spChg>
        <pc:spChg chg="mod">
          <ac:chgData name="Dizline Mfanozelwe Shozi" userId="864c7585-7505-4ba4-a7bd-39ae782d192e" providerId="ADAL" clId="{6DDDA7D2-2981-48E2-8820-7F1FE22D9778}" dt="2021-07-30T07:43:24.414" v="1516" actId="20577"/>
          <ac:spMkLst>
            <pc:docMk/>
            <pc:sldMk cId="2957419853" sldId="264"/>
            <ac:spMk id="3" creationId="{AD8DD4C0-11C5-4BB0-BBEC-AD00F7FA092F}"/>
          </ac:spMkLst>
        </pc:spChg>
      </pc:sldChg>
      <pc:sldChg chg="modSp add">
        <pc:chgData name="Dizline Mfanozelwe Shozi" userId="864c7585-7505-4ba4-a7bd-39ae782d192e" providerId="ADAL" clId="{6DDDA7D2-2981-48E2-8820-7F1FE22D9778}" dt="2021-07-30T09:02:34.738" v="1877" actId="20577"/>
        <pc:sldMkLst>
          <pc:docMk/>
          <pc:sldMk cId="4029521822" sldId="265"/>
        </pc:sldMkLst>
        <pc:spChg chg="mod">
          <ac:chgData name="Dizline Mfanozelwe Shozi" userId="864c7585-7505-4ba4-a7bd-39ae782d192e" providerId="ADAL" clId="{6DDDA7D2-2981-48E2-8820-7F1FE22D9778}" dt="2021-07-30T09:02:34.738" v="1877" actId="20577"/>
          <ac:spMkLst>
            <pc:docMk/>
            <pc:sldMk cId="4029521822" sldId="265"/>
            <ac:spMk id="2" creationId="{8F8F0477-BABA-4E53-9363-E173457E93FB}"/>
          </ac:spMkLst>
        </pc:spChg>
        <pc:spChg chg="mod">
          <ac:chgData name="Dizline Mfanozelwe Shozi" userId="864c7585-7505-4ba4-a7bd-39ae782d192e" providerId="ADAL" clId="{6DDDA7D2-2981-48E2-8820-7F1FE22D9778}" dt="2021-07-30T09:02:25.616" v="1860" actId="20577"/>
          <ac:spMkLst>
            <pc:docMk/>
            <pc:sldMk cId="4029521822" sldId="265"/>
            <ac:spMk id="3" creationId="{C8DE60B3-DFB5-4136-851C-87FC8B2337C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7/30/2021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7/30/2021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C513-2AE0-4FB9-A655-0D01FD1A0056}"/>
              </a:ext>
            </a:extLst>
          </p:cNvPr>
          <p:cNvSpPr>
            <a:spLocks noGrp="1"/>
          </p:cNvSpPr>
          <p:nvPr>
            <p:ph type="ctrTitle"/>
          </p:nvPr>
        </p:nvSpPr>
        <p:spPr/>
        <p:txBody>
          <a:bodyPr>
            <a:normAutofit fontScale="90000"/>
          </a:bodyPr>
          <a:lstStyle/>
          <a:p>
            <a:r>
              <a:rPr lang="en-US" dirty="0"/>
              <a:t>Men’s role in the rebuilding our communities and in the fight against gender Based violence</a:t>
            </a:r>
            <a:endParaRPr lang="en-ZA" dirty="0"/>
          </a:p>
        </p:txBody>
      </p:sp>
      <p:sp>
        <p:nvSpPr>
          <p:cNvPr id="3" name="Subtitle 2">
            <a:extLst>
              <a:ext uri="{FF2B5EF4-FFF2-40B4-BE49-F238E27FC236}">
                <a16:creationId xmlns:a16="http://schemas.microsoft.com/office/drawing/2014/main" id="{D64813AF-689F-4EA4-9BA2-E392DE165B10}"/>
              </a:ext>
            </a:extLst>
          </p:cNvPr>
          <p:cNvSpPr>
            <a:spLocks noGrp="1"/>
          </p:cNvSpPr>
          <p:nvPr>
            <p:ph type="subTitle" idx="1"/>
          </p:nvPr>
        </p:nvSpPr>
        <p:spPr/>
        <p:txBody>
          <a:bodyPr/>
          <a:lstStyle/>
          <a:p>
            <a:r>
              <a:rPr lang="en-US" dirty="0"/>
              <a:t>Mfanozelwe Shozi</a:t>
            </a:r>
            <a:endParaRPr lang="en-ZA" dirty="0"/>
          </a:p>
        </p:txBody>
      </p:sp>
    </p:spTree>
    <p:extLst>
      <p:ext uri="{BB962C8B-B14F-4D97-AF65-F5344CB8AC3E}">
        <p14:creationId xmlns:p14="http://schemas.microsoft.com/office/powerpoint/2010/main" val="1486108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E3716-A5A8-4FFF-B056-24A667B54A03}"/>
              </a:ext>
            </a:extLst>
          </p:cNvPr>
          <p:cNvSpPr>
            <a:spLocks noGrp="1"/>
          </p:cNvSpPr>
          <p:nvPr>
            <p:ph type="title"/>
          </p:nvPr>
        </p:nvSpPr>
        <p:spPr/>
        <p:txBody>
          <a:bodyPr/>
          <a:lstStyle/>
          <a:p>
            <a:r>
              <a:rPr lang="en-US" dirty="0"/>
              <a:t>Closing </a:t>
            </a:r>
            <a:endParaRPr lang="en-ZA" dirty="0"/>
          </a:p>
        </p:txBody>
      </p:sp>
      <p:sp>
        <p:nvSpPr>
          <p:cNvPr id="3" name="Content Placeholder 2">
            <a:extLst>
              <a:ext uri="{FF2B5EF4-FFF2-40B4-BE49-F238E27FC236}">
                <a16:creationId xmlns:a16="http://schemas.microsoft.com/office/drawing/2014/main" id="{756B6651-0068-47B7-9764-9B704C20AB11}"/>
              </a:ext>
            </a:extLst>
          </p:cNvPr>
          <p:cNvSpPr>
            <a:spLocks noGrp="1"/>
          </p:cNvSpPr>
          <p:nvPr>
            <p:ph idx="1"/>
          </p:nvPr>
        </p:nvSpPr>
        <p:spPr/>
        <p:txBody>
          <a:bodyPr>
            <a:normAutofit/>
          </a:bodyPr>
          <a:lstStyle/>
          <a:p>
            <a:r>
              <a:rPr lang="en-US" dirty="0"/>
              <a:t>Thank you MEC for identifying me to talk on </a:t>
            </a:r>
            <a:r>
              <a:rPr lang="en-US"/>
              <a:t>these very </a:t>
            </a:r>
            <a:r>
              <a:rPr lang="en-US" dirty="0"/>
              <a:t>diverse subjects</a:t>
            </a:r>
          </a:p>
          <a:p>
            <a:r>
              <a:rPr lang="en-US" dirty="0"/>
              <a:t>Lecturer DUT Community Education and Project Manager for DUT  Imbali Education and Innovation Precinct</a:t>
            </a:r>
          </a:p>
          <a:p>
            <a:r>
              <a:rPr lang="en-US" dirty="0"/>
              <a:t>BA (Natal), Btech (Technikon SA), Diploma in ABET (Natal), Diploma in Business Administration (Damelin), Masters in community development (UKZN), PHD candidate in peace studies (DUT)</a:t>
            </a:r>
          </a:p>
          <a:p>
            <a:r>
              <a:rPr lang="en-US" dirty="0"/>
              <a:t>Contact details : mfanozelweshozi@gmail.com</a:t>
            </a:r>
          </a:p>
          <a:p>
            <a:endParaRPr lang="en-US" dirty="0"/>
          </a:p>
          <a:p>
            <a:endParaRPr lang="en-US" dirty="0"/>
          </a:p>
          <a:p>
            <a:endParaRPr lang="en-ZA" dirty="0"/>
          </a:p>
        </p:txBody>
      </p:sp>
    </p:spTree>
    <p:extLst>
      <p:ext uri="{BB962C8B-B14F-4D97-AF65-F5344CB8AC3E}">
        <p14:creationId xmlns:p14="http://schemas.microsoft.com/office/powerpoint/2010/main" val="4035529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F0477-BABA-4E53-9363-E173457E93FB}"/>
              </a:ext>
            </a:extLst>
          </p:cNvPr>
          <p:cNvSpPr>
            <a:spLocks noGrp="1"/>
          </p:cNvSpPr>
          <p:nvPr>
            <p:ph type="title"/>
          </p:nvPr>
        </p:nvSpPr>
        <p:spPr/>
        <p:txBody>
          <a:bodyPr/>
          <a:lstStyle/>
          <a:p>
            <a:r>
              <a:rPr lang="en-US" dirty="0"/>
              <a:t>Content of presentation</a:t>
            </a:r>
            <a:endParaRPr lang="en-ZA" dirty="0"/>
          </a:p>
        </p:txBody>
      </p:sp>
      <p:sp>
        <p:nvSpPr>
          <p:cNvPr id="3" name="Content Placeholder 2">
            <a:extLst>
              <a:ext uri="{FF2B5EF4-FFF2-40B4-BE49-F238E27FC236}">
                <a16:creationId xmlns:a16="http://schemas.microsoft.com/office/drawing/2014/main" id="{C8DE60B3-DFB5-4136-851C-87FC8B2337C6}"/>
              </a:ext>
            </a:extLst>
          </p:cNvPr>
          <p:cNvSpPr>
            <a:spLocks noGrp="1"/>
          </p:cNvSpPr>
          <p:nvPr>
            <p:ph idx="1"/>
          </p:nvPr>
        </p:nvSpPr>
        <p:spPr/>
        <p:txBody>
          <a:bodyPr/>
          <a:lstStyle/>
          <a:p>
            <a:r>
              <a:rPr lang="en-US" dirty="0"/>
              <a:t>Historical background</a:t>
            </a:r>
          </a:p>
          <a:p>
            <a:r>
              <a:rPr lang="en-US" dirty="0"/>
              <a:t>Peacebuilding</a:t>
            </a:r>
          </a:p>
          <a:p>
            <a:r>
              <a:rPr lang="en-US" dirty="0"/>
              <a:t>Development </a:t>
            </a:r>
          </a:p>
          <a:p>
            <a:r>
              <a:rPr lang="en-US" dirty="0"/>
              <a:t>Fatherhood and parenthood</a:t>
            </a:r>
          </a:p>
          <a:p>
            <a:r>
              <a:rPr lang="en-US" dirty="0"/>
              <a:t>Crime and gender Based violence issues</a:t>
            </a:r>
          </a:p>
          <a:p>
            <a:r>
              <a:rPr lang="en-US" dirty="0"/>
              <a:t>Closing</a:t>
            </a:r>
            <a:endParaRPr lang="en-ZA" dirty="0"/>
          </a:p>
        </p:txBody>
      </p:sp>
    </p:spTree>
    <p:extLst>
      <p:ext uri="{BB962C8B-B14F-4D97-AF65-F5344CB8AC3E}">
        <p14:creationId xmlns:p14="http://schemas.microsoft.com/office/powerpoint/2010/main" val="402952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F3696-3980-461D-8C06-30C43D07D4DE}"/>
              </a:ext>
            </a:extLst>
          </p:cNvPr>
          <p:cNvSpPr>
            <a:spLocks noGrp="1"/>
          </p:cNvSpPr>
          <p:nvPr>
            <p:ph type="title"/>
          </p:nvPr>
        </p:nvSpPr>
        <p:spPr/>
        <p:txBody>
          <a:bodyPr/>
          <a:lstStyle/>
          <a:p>
            <a:r>
              <a:rPr lang="en-US" dirty="0"/>
              <a:t>Historical background</a:t>
            </a:r>
            <a:endParaRPr lang="en-ZA" dirty="0"/>
          </a:p>
        </p:txBody>
      </p:sp>
      <p:sp>
        <p:nvSpPr>
          <p:cNvPr id="3" name="Content Placeholder 2">
            <a:extLst>
              <a:ext uri="{FF2B5EF4-FFF2-40B4-BE49-F238E27FC236}">
                <a16:creationId xmlns:a16="http://schemas.microsoft.com/office/drawing/2014/main" id="{7BC8BD78-38A5-4511-AFC7-F7D6399CC475}"/>
              </a:ext>
            </a:extLst>
          </p:cNvPr>
          <p:cNvSpPr>
            <a:spLocks noGrp="1"/>
          </p:cNvSpPr>
          <p:nvPr>
            <p:ph idx="1"/>
          </p:nvPr>
        </p:nvSpPr>
        <p:spPr/>
        <p:txBody>
          <a:bodyPr>
            <a:normAutofit fontScale="77500" lnSpcReduction="20000"/>
          </a:bodyPr>
          <a:lstStyle/>
          <a:p>
            <a:r>
              <a:rPr lang="en-US" dirty="0"/>
              <a:t>Family set up is changing</a:t>
            </a:r>
          </a:p>
          <a:p>
            <a:r>
              <a:rPr lang="en-US" dirty="0"/>
              <a:t>Now children are born at a very early age they attend crenches and preschool</a:t>
            </a:r>
          </a:p>
          <a:p>
            <a:r>
              <a:rPr lang="en-US" dirty="0"/>
              <a:t>Do not look after calves and cattle</a:t>
            </a:r>
          </a:p>
          <a:p>
            <a:r>
              <a:rPr lang="en-US" dirty="0"/>
              <a:t>If you child look after cattle will loose in the education</a:t>
            </a:r>
          </a:p>
          <a:p>
            <a:r>
              <a:rPr lang="en-US" dirty="0"/>
              <a:t>How do we ensure that we raise children that understand culture and participate in the educational aspirations of the country</a:t>
            </a:r>
          </a:p>
          <a:p>
            <a:r>
              <a:rPr lang="en-US" dirty="0"/>
              <a:t>Men should help mothers to navigate around these complexities. </a:t>
            </a:r>
          </a:p>
          <a:p>
            <a:r>
              <a:rPr lang="en-US" dirty="0"/>
              <a:t>They are new ways of raising children we need to dialogue about this because these process are forever changing </a:t>
            </a:r>
          </a:p>
          <a:p>
            <a:r>
              <a:rPr lang="en-US" dirty="0"/>
              <a:t>Lets build communities  taking into consideration that our communities are not static</a:t>
            </a:r>
          </a:p>
          <a:p>
            <a:endParaRPr lang="en-ZA" dirty="0"/>
          </a:p>
        </p:txBody>
      </p:sp>
    </p:spTree>
    <p:extLst>
      <p:ext uri="{BB962C8B-B14F-4D97-AF65-F5344CB8AC3E}">
        <p14:creationId xmlns:p14="http://schemas.microsoft.com/office/powerpoint/2010/main" val="268479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0D41-AC94-43B7-A521-B58B3F2BA080}"/>
              </a:ext>
            </a:extLst>
          </p:cNvPr>
          <p:cNvSpPr>
            <a:spLocks noGrp="1"/>
          </p:cNvSpPr>
          <p:nvPr>
            <p:ph type="title"/>
          </p:nvPr>
        </p:nvSpPr>
        <p:spPr/>
        <p:txBody>
          <a:bodyPr/>
          <a:lstStyle/>
          <a:p>
            <a:r>
              <a:rPr lang="en-US" dirty="0"/>
              <a:t>Peace building</a:t>
            </a:r>
            <a:endParaRPr lang="en-ZA" dirty="0"/>
          </a:p>
        </p:txBody>
      </p:sp>
      <p:sp>
        <p:nvSpPr>
          <p:cNvPr id="3" name="Content Placeholder 2">
            <a:extLst>
              <a:ext uri="{FF2B5EF4-FFF2-40B4-BE49-F238E27FC236}">
                <a16:creationId xmlns:a16="http://schemas.microsoft.com/office/drawing/2014/main" id="{3EB51A03-6F55-4041-BB63-1E699BA21ED5}"/>
              </a:ext>
            </a:extLst>
          </p:cNvPr>
          <p:cNvSpPr>
            <a:spLocks noGrp="1"/>
          </p:cNvSpPr>
          <p:nvPr>
            <p:ph idx="1"/>
          </p:nvPr>
        </p:nvSpPr>
        <p:spPr/>
        <p:txBody>
          <a:bodyPr>
            <a:normAutofit fontScale="77500" lnSpcReduction="20000"/>
          </a:bodyPr>
          <a:lstStyle/>
          <a:p>
            <a:r>
              <a:rPr lang="en-US" dirty="0">
                <a:solidFill>
                  <a:srgbClr val="333333"/>
                </a:solidFill>
                <a:latin typeface="AvenirLTStd-Book"/>
              </a:rPr>
              <a:t>Men are projected as people who are involved in faction fighting, political violence and perpetuating violence</a:t>
            </a:r>
          </a:p>
          <a:p>
            <a:r>
              <a:rPr lang="en-US" dirty="0">
                <a:solidFill>
                  <a:srgbClr val="333333"/>
                </a:solidFill>
                <a:latin typeface="AvenirLTStd-Book"/>
              </a:rPr>
              <a:t>The result of violence and its impact of violence: - destruction of property, scores of people die, children loose school time and some even drop out, emigration, production of hit men, stock theft, lack of investment, etc.</a:t>
            </a:r>
          </a:p>
          <a:p>
            <a:r>
              <a:rPr lang="en-US" dirty="0">
                <a:solidFill>
                  <a:srgbClr val="333333"/>
                </a:solidFill>
                <a:latin typeface="AvenirLTStd-Book"/>
              </a:rPr>
              <a:t>Many men are in prison for gender-based and sexual violence crimes why is this?</a:t>
            </a:r>
          </a:p>
          <a:p>
            <a:r>
              <a:rPr lang="en-US" dirty="0">
                <a:solidFill>
                  <a:srgbClr val="333333"/>
                </a:solidFill>
                <a:latin typeface="AvenirLTStd-Book"/>
              </a:rPr>
              <a:t>Men should initiate and run peace building programmes that promote peace building in their homes and communities</a:t>
            </a:r>
          </a:p>
          <a:p>
            <a:r>
              <a:rPr lang="en-US" dirty="0">
                <a:solidFill>
                  <a:srgbClr val="333333"/>
                </a:solidFill>
                <a:latin typeface="AvenirLTStd-Book"/>
              </a:rPr>
              <a:t>Municipalities should develop peace building programmes that will instill values of peace in our communities.</a:t>
            </a:r>
          </a:p>
          <a:p>
            <a:r>
              <a:rPr lang="en-US" dirty="0">
                <a:solidFill>
                  <a:srgbClr val="333333"/>
                </a:solidFill>
                <a:latin typeface="AvenirLTStd-Book"/>
              </a:rPr>
              <a:t> Men should lead peace programmes and deal with all violence tendencies</a:t>
            </a:r>
          </a:p>
          <a:p>
            <a:r>
              <a:rPr lang="en-US" dirty="0">
                <a:solidFill>
                  <a:srgbClr val="333333"/>
                </a:solidFill>
                <a:latin typeface="AvenirLTStd-Book"/>
              </a:rPr>
              <a:t>Lets promote stick fighting as a sport rather than a defense mechanism</a:t>
            </a:r>
          </a:p>
          <a:p>
            <a:r>
              <a:rPr lang="en-US" dirty="0">
                <a:solidFill>
                  <a:srgbClr val="333333"/>
                </a:solidFill>
                <a:latin typeface="AvenirLTStd-Book"/>
              </a:rPr>
              <a:t>Refrain from socializing young boys to be fighters  </a:t>
            </a:r>
            <a:endParaRPr lang="en-ZA" dirty="0"/>
          </a:p>
        </p:txBody>
      </p:sp>
    </p:spTree>
    <p:extLst>
      <p:ext uri="{BB962C8B-B14F-4D97-AF65-F5344CB8AC3E}">
        <p14:creationId xmlns:p14="http://schemas.microsoft.com/office/powerpoint/2010/main" val="2626567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D804C-A4DE-47EE-8346-177E9444EEDC}"/>
              </a:ext>
            </a:extLst>
          </p:cNvPr>
          <p:cNvSpPr>
            <a:spLocks noGrp="1"/>
          </p:cNvSpPr>
          <p:nvPr>
            <p:ph type="title"/>
          </p:nvPr>
        </p:nvSpPr>
        <p:spPr/>
        <p:txBody>
          <a:bodyPr/>
          <a:lstStyle/>
          <a:p>
            <a:r>
              <a:rPr lang="en-US" dirty="0"/>
              <a:t>Development </a:t>
            </a:r>
            <a:endParaRPr lang="en-ZA" dirty="0"/>
          </a:p>
        </p:txBody>
      </p:sp>
      <p:sp>
        <p:nvSpPr>
          <p:cNvPr id="3" name="Content Placeholder 2">
            <a:extLst>
              <a:ext uri="{FF2B5EF4-FFF2-40B4-BE49-F238E27FC236}">
                <a16:creationId xmlns:a16="http://schemas.microsoft.com/office/drawing/2014/main" id="{ECDB6AB5-198D-4CB4-A57A-62F41786ED2A}"/>
              </a:ext>
            </a:extLst>
          </p:cNvPr>
          <p:cNvSpPr>
            <a:spLocks noGrp="1"/>
          </p:cNvSpPr>
          <p:nvPr>
            <p:ph idx="1"/>
          </p:nvPr>
        </p:nvSpPr>
        <p:spPr/>
        <p:txBody>
          <a:bodyPr>
            <a:normAutofit fontScale="92500"/>
          </a:bodyPr>
          <a:lstStyle/>
          <a:p>
            <a:r>
              <a:rPr lang="en-US" dirty="0"/>
              <a:t>Men must spread their wings in all sectors of society including getting involved non governmental organisations</a:t>
            </a:r>
          </a:p>
          <a:p>
            <a:r>
              <a:rPr lang="en-US" dirty="0"/>
              <a:t>Now there are more women found in tertiary institutions than men</a:t>
            </a:r>
          </a:p>
          <a:p>
            <a:r>
              <a:rPr lang="en-US" dirty="0"/>
              <a:t>Lets not close spaces for women but we should make sure that men’s views are heard as well </a:t>
            </a:r>
          </a:p>
          <a:p>
            <a:r>
              <a:rPr lang="en-US" dirty="0"/>
              <a:t>Men used to play a role in agricultural activities that has decreased we need to get involved</a:t>
            </a:r>
          </a:p>
          <a:p>
            <a:r>
              <a:rPr lang="en-US" dirty="0"/>
              <a:t>In the sectors where there are no women, men should work hard to include women like wise women should do the same. </a:t>
            </a:r>
          </a:p>
        </p:txBody>
      </p:sp>
    </p:spTree>
    <p:extLst>
      <p:ext uri="{BB962C8B-B14F-4D97-AF65-F5344CB8AC3E}">
        <p14:creationId xmlns:p14="http://schemas.microsoft.com/office/powerpoint/2010/main" val="267503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665C0-B3DC-462F-A9C6-209D7A3A4866}"/>
              </a:ext>
            </a:extLst>
          </p:cNvPr>
          <p:cNvSpPr>
            <a:spLocks noGrp="1"/>
          </p:cNvSpPr>
          <p:nvPr>
            <p:ph type="title"/>
          </p:nvPr>
        </p:nvSpPr>
        <p:spPr/>
        <p:txBody>
          <a:bodyPr/>
          <a:lstStyle/>
          <a:p>
            <a:r>
              <a:rPr lang="en-US" dirty="0"/>
              <a:t>Development</a:t>
            </a:r>
            <a:endParaRPr lang="en-ZA" dirty="0"/>
          </a:p>
        </p:txBody>
      </p:sp>
      <p:sp>
        <p:nvSpPr>
          <p:cNvPr id="3" name="Content Placeholder 2">
            <a:extLst>
              <a:ext uri="{FF2B5EF4-FFF2-40B4-BE49-F238E27FC236}">
                <a16:creationId xmlns:a16="http://schemas.microsoft.com/office/drawing/2014/main" id="{5D4BE5DA-E5B2-40EC-9005-740BF5E7A478}"/>
              </a:ext>
            </a:extLst>
          </p:cNvPr>
          <p:cNvSpPr>
            <a:spLocks noGrp="1"/>
          </p:cNvSpPr>
          <p:nvPr>
            <p:ph idx="1"/>
          </p:nvPr>
        </p:nvSpPr>
        <p:spPr/>
        <p:txBody>
          <a:bodyPr>
            <a:normAutofit fontScale="92500" lnSpcReduction="20000"/>
          </a:bodyPr>
          <a:lstStyle/>
          <a:p>
            <a:r>
              <a:rPr lang="en-US" dirty="0">
                <a:solidFill>
                  <a:srgbClr val="000000"/>
                </a:solidFill>
                <a:latin typeface="Gill Sans MT" panose="020B0502020104020203" pitchFamily="34" charset="0"/>
              </a:rPr>
              <a:t>Although there are more men in the hard sciences like engineering, ICT but women are slowly occupying this space</a:t>
            </a:r>
          </a:p>
          <a:p>
            <a:r>
              <a:rPr lang="en-US" dirty="0">
                <a:solidFill>
                  <a:srgbClr val="000000"/>
                </a:solidFill>
                <a:latin typeface="Gill Sans MT" panose="020B0502020104020203" pitchFamily="34" charset="0"/>
              </a:rPr>
              <a:t>We need to get involved in the mainstream economy like Ocean economy, mining, Agriculture</a:t>
            </a:r>
          </a:p>
          <a:p>
            <a:r>
              <a:rPr lang="en-US" dirty="0">
                <a:solidFill>
                  <a:srgbClr val="000000"/>
                </a:solidFill>
                <a:latin typeface="Gill Sans MT" panose="020B0502020104020203" pitchFamily="34" charset="0"/>
              </a:rPr>
              <a:t>If we are not careful we find more men in the shebeens and more women in the economy and we need  ensure that both males and females get same education, employment opportunities and equal rights. </a:t>
            </a:r>
          </a:p>
          <a:p>
            <a:r>
              <a:rPr lang="en-US" dirty="0">
                <a:solidFill>
                  <a:srgbClr val="000000"/>
                </a:solidFill>
                <a:latin typeface="Gill Sans MT" panose="020B0502020104020203" pitchFamily="34" charset="0"/>
              </a:rPr>
              <a:t>Men need to get involved in joining spiritual organisations like churches, or follow traditional systems to do this.</a:t>
            </a:r>
          </a:p>
          <a:p>
            <a:r>
              <a:rPr lang="en-US" dirty="0">
                <a:solidFill>
                  <a:srgbClr val="000000"/>
                </a:solidFill>
                <a:latin typeface="Gill Sans MT" panose="020B0502020104020203" pitchFamily="34" charset="0"/>
              </a:rPr>
              <a:t>In churches in particular men need to get involved as ordinary members    </a:t>
            </a:r>
          </a:p>
          <a:p>
            <a:endParaRPr lang="en-ZA" dirty="0"/>
          </a:p>
        </p:txBody>
      </p:sp>
    </p:spTree>
    <p:extLst>
      <p:ext uri="{BB962C8B-B14F-4D97-AF65-F5344CB8AC3E}">
        <p14:creationId xmlns:p14="http://schemas.microsoft.com/office/powerpoint/2010/main" val="1164211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995C4-D042-4543-9093-797B7A2DFCA5}"/>
              </a:ext>
            </a:extLst>
          </p:cNvPr>
          <p:cNvSpPr>
            <a:spLocks noGrp="1"/>
          </p:cNvSpPr>
          <p:nvPr>
            <p:ph type="title"/>
          </p:nvPr>
        </p:nvSpPr>
        <p:spPr/>
        <p:txBody>
          <a:bodyPr/>
          <a:lstStyle/>
          <a:p>
            <a:r>
              <a:rPr lang="en-US" dirty="0"/>
              <a:t>Fatherhood and parenthood</a:t>
            </a:r>
            <a:endParaRPr lang="en-ZA" dirty="0"/>
          </a:p>
        </p:txBody>
      </p:sp>
      <p:sp>
        <p:nvSpPr>
          <p:cNvPr id="3" name="Content Placeholder 2">
            <a:extLst>
              <a:ext uri="{FF2B5EF4-FFF2-40B4-BE49-F238E27FC236}">
                <a16:creationId xmlns:a16="http://schemas.microsoft.com/office/drawing/2014/main" id="{AD8DD4C0-11C5-4BB0-BBEC-AD00F7FA092F}"/>
              </a:ext>
            </a:extLst>
          </p:cNvPr>
          <p:cNvSpPr>
            <a:spLocks noGrp="1"/>
          </p:cNvSpPr>
          <p:nvPr>
            <p:ph idx="1"/>
          </p:nvPr>
        </p:nvSpPr>
        <p:spPr/>
        <p:txBody>
          <a:bodyPr/>
          <a:lstStyle/>
          <a:p>
            <a:r>
              <a:rPr lang="en-US" dirty="0"/>
              <a:t>Lets support our children</a:t>
            </a:r>
          </a:p>
          <a:p>
            <a:r>
              <a:rPr lang="en-US" dirty="0"/>
              <a:t>If we do not do that we contribute to poverty (children are not going to complete school and will end up unemployed)</a:t>
            </a:r>
          </a:p>
          <a:p>
            <a:r>
              <a:rPr lang="en-US" dirty="0"/>
              <a:t>This is the burden to the state which is pressured to pay social grants and burden to women or mothers who are supposed to take care of the these children</a:t>
            </a:r>
          </a:p>
          <a:p>
            <a:r>
              <a:rPr lang="en-US" dirty="0"/>
              <a:t> Children end up being neglected</a:t>
            </a:r>
            <a:endParaRPr lang="en-ZA" dirty="0"/>
          </a:p>
        </p:txBody>
      </p:sp>
    </p:spTree>
    <p:extLst>
      <p:ext uri="{BB962C8B-B14F-4D97-AF65-F5344CB8AC3E}">
        <p14:creationId xmlns:p14="http://schemas.microsoft.com/office/powerpoint/2010/main" val="2957419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716FA-F2C5-4B46-A07E-2BD46D554C25}"/>
              </a:ext>
            </a:extLst>
          </p:cNvPr>
          <p:cNvSpPr>
            <a:spLocks noGrp="1"/>
          </p:cNvSpPr>
          <p:nvPr>
            <p:ph type="title"/>
          </p:nvPr>
        </p:nvSpPr>
        <p:spPr/>
        <p:txBody>
          <a:bodyPr/>
          <a:lstStyle/>
          <a:p>
            <a:r>
              <a:rPr lang="en-US" dirty="0"/>
              <a:t>Crime and gender issues</a:t>
            </a:r>
            <a:endParaRPr lang="en-ZA" dirty="0"/>
          </a:p>
        </p:txBody>
      </p:sp>
      <p:sp>
        <p:nvSpPr>
          <p:cNvPr id="3" name="Content Placeholder 2">
            <a:extLst>
              <a:ext uri="{FF2B5EF4-FFF2-40B4-BE49-F238E27FC236}">
                <a16:creationId xmlns:a16="http://schemas.microsoft.com/office/drawing/2014/main" id="{CDA297A5-405C-433D-84F2-5EA54DAB494E}"/>
              </a:ext>
            </a:extLst>
          </p:cNvPr>
          <p:cNvSpPr>
            <a:spLocks noGrp="1"/>
          </p:cNvSpPr>
          <p:nvPr>
            <p:ph idx="1"/>
          </p:nvPr>
        </p:nvSpPr>
        <p:spPr/>
        <p:txBody>
          <a:bodyPr>
            <a:normAutofit fontScale="92500" lnSpcReduction="20000"/>
          </a:bodyPr>
          <a:lstStyle/>
          <a:p>
            <a:r>
              <a:rPr lang="en-US" dirty="0"/>
              <a:t>Men get arrested for gender violations but there are so many men who are vulnerable</a:t>
            </a:r>
          </a:p>
          <a:p>
            <a:r>
              <a:rPr lang="en-US" dirty="0"/>
              <a:t>Of course those who have wronged the state must be arrested</a:t>
            </a:r>
          </a:p>
          <a:p>
            <a:r>
              <a:rPr lang="en-US" dirty="0"/>
              <a:t>In building our society we must work together to make their voices heard on issues of family planning,  maintenance of children, custody of children during divorce </a:t>
            </a:r>
          </a:p>
          <a:p>
            <a:r>
              <a:rPr lang="en-US" dirty="0"/>
              <a:t>Men should claim these rights including requiring maintenance from their spouses if they have grounds that their spouses could afford that</a:t>
            </a:r>
          </a:p>
          <a:p>
            <a:r>
              <a:rPr lang="en-US" dirty="0"/>
              <a:t>Lets deal with LGBTIQ+ community issues </a:t>
            </a:r>
          </a:p>
          <a:p>
            <a:r>
              <a:rPr lang="en-US" dirty="0"/>
              <a:t>Rights during cohabitation when you separate you should ensure that you do not loose cars and property</a:t>
            </a:r>
            <a:endParaRPr lang="en-ZA" dirty="0"/>
          </a:p>
        </p:txBody>
      </p:sp>
    </p:spTree>
    <p:extLst>
      <p:ext uri="{BB962C8B-B14F-4D97-AF65-F5344CB8AC3E}">
        <p14:creationId xmlns:p14="http://schemas.microsoft.com/office/powerpoint/2010/main" val="117195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FB25C-8536-4A0A-BB35-F1E2428421C5}"/>
              </a:ext>
            </a:extLst>
          </p:cNvPr>
          <p:cNvSpPr>
            <a:spLocks noGrp="1"/>
          </p:cNvSpPr>
          <p:nvPr>
            <p:ph type="title"/>
          </p:nvPr>
        </p:nvSpPr>
        <p:spPr/>
        <p:txBody>
          <a:bodyPr/>
          <a:lstStyle/>
          <a:p>
            <a:r>
              <a:rPr lang="en-US" dirty="0"/>
              <a:t>Gender based violence</a:t>
            </a:r>
            <a:endParaRPr lang="en-ZA" dirty="0"/>
          </a:p>
        </p:txBody>
      </p:sp>
      <p:sp>
        <p:nvSpPr>
          <p:cNvPr id="3" name="Content Placeholder 2">
            <a:extLst>
              <a:ext uri="{FF2B5EF4-FFF2-40B4-BE49-F238E27FC236}">
                <a16:creationId xmlns:a16="http://schemas.microsoft.com/office/drawing/2014/main" id="{58F4D92C-14F4-44F9-9BF9-ED761AFE334D}"/>
              </a:ext>
            </a:extLst>
          </p:cNvPr>
          <p:cNvSpPr>
            <a:spLocks noGrp="1"/>
          </p:cNvSpPr>
          <p:nvPr>
            <p:ph idx="1"/>
          </p:nvPr>
        </p:nvSpPr>
        <p:spPr/>
        <p:txBody>
          <a:bodyPr>
            <a:normAutofit fontScale="92500" lnSpcReduction="10000"/>
          </a:bodyPr>
          <a:lstStyle/>
          <a:p>
            <a:r>
              <a:rPr lang="en-US" dirty="0"/>
              <a:t>Gender based violence includes emotional abuse, economic abuse, sexual harassment, physical abuse, sexual harassment, homophobic violence</a:t>
            </a:r>
          </a:p>
          <a:p>
            <a:r>
              <a:rPr lang="en-US" dirty="0"/>
              <a:t>In building communities men need to raise and work with existing structures to prevent, educate other men and women on these matters. </a:t>
            </a:r>
          </a:p>
          <a:p>
            <a:r>
              <a:rPr lang="en-US" dirty="0"/>
              <a:t>These are not women’s issues are men’s issues as well. </a:t>
            </a:r>
          </a:p>
          <a:p>
            <a:r>
              <a:rPr lang="en-US" dirty="0"/>
              <a:t>Men should also report and demand justice if their rights have been infringed   </a:t>
            </a:r>
          </a:p>
          <a:p>
            <a:r>
              <a:rPr lang="en-US" dirty="0">
                <a:solidFill>
                  <a:srgbClr val="000000"/>
                </a:solidFill>
                <a:latin typeface="Gill Sans MT" panose="020B0502020104020203" pitchFamily="34" charset="0"/>
              </a:rPr>
              <a:t>Men should get involved in the gender equality project </a:t>
            </a:r>
          </a:p>
          <a:p>
            <a:r>
              <a:rPr lang="en-US" dirty="0">
                <a:solidFill>
                  <a:srgbClr val="000000"/>
                </a:solidFill>
                <a:latin typeface="Gill Sans MT" panose="020B0502020104020203" pitchFamily="34" charset="0"/>
              </a:rPr>
              <a:t>As men we need to take part in administration of our households</a:t>
            </a:r>
            <a:endParaRPr lang="en-ZA" dirty="0"/>
          </a:p>
          <a:p>
            <a:endParaRPr lang="en-US" dirty="0"/>
          </a:p>
          <a:p>
            <a:endParaRPr lang="en-ZA" dirty="0"/>
          </a:p>
        </p:txBody>
      </p:sp>
    </p:spTree>
    <p:extLst>
      <p:ext uri="{BB962C8B-B14F-4D97-AF65-F5344CB8AC3E}">
        <p14:creationId xmlns:p14="http://schemas.microsoft.com/office/powerpoint/2010/main" val="39580790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0AC7014049B74EB5B215DEC94CFD94" ma:contentTypeVersion="4" ma:contentTypeDescription="Create a new document." ma:contentTypeScope="" ma:versionID="ab2912176ce948b7919f0172363c3e9e">
  <xsd:schema xmlns:xsd="http://www.w3.org/2001/XMLSchema" xmlns:xs="http://www.w3.org/2001/XMLSchema" xmlns:p="http://schemas.microsoft.com/office/2006/metadata/properties" xmlns:ns3="be834d7e-b2be-488c-b854-aa1f3286f14b" targetNamespace="http://schemas.microsoft.com/office/2006/metadata/properties" ma:root="true" ma:fieldsID="54246ad08423d29c439bbb58611dfe0a" ns3:_="">
    <xsd:import namespace="be834d7e-b2be-488c-b854-aa1f3286f14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834d7e-b2be-488c-b854-aa1f3286f1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3310BD-3C0C-4111-9024-72B0842D7DAD}">
  <ds:schemaRefs>
    <ds:schemaRef ds:uri="http://purl.org/dc/elements/1.1/"/>
    <ds:schemaRef ds:uri="http://schemas.microsoft.com/office/2006/metadata/properties"/>
    <ds:schemaRef ds:uri="http://schemas.microsoft.com/office/2006/documentManagement/types"/>
    <ds:schemaRef ds:uri="be834d7e-b2be-488c-b854-aa1f3286f14b"/>
    <ds:schemaRef ds:uri="http://schemas.openxmlformats.org/package/2006/metadata/core-properties"/>
    <ds:schemaRef ds:uri="http://www.w3.org/XML/1998/namespace"/>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D24B7A8F-3CBF-411F-9702-AF15D7046D0D}">
  <ds:schemaRefs>
    <ds:schemaRef ds:uri="http://schemas.microsoft.com/sharepoint/v3/contenttype/forms"/>
  </ds:schemaRefs>
</ds:datastoreItem>
</file>

<file path=customXml/itemProps3.xml><?xml version="1.0" encoding="utf-8"?>
<ds:datastoreItem xmlns:ds="http://schemas.openxmlformats.org/officeDocument/2006/customXml" ds:itemID="{6B140DE4-46F3-4EB4-B107-DF6DCCE4A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834d7e-b2be-488c-b854-aa1f3286f1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TM10001114[[fn=Gallery]]</Template>
  <TotalTime>368</TotalTime>
  <Words>809</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AvenirLTStd-Book</vt:lpstr>
      <vt:lpstr>Gill Sans MT</vt:lpstr>
      <vt:lpstr>Gallery</vt:lpstr>
      <vt:lpstr>Men’s role in the rebuilding our communities and in the fight against gender Based violence</vt:lpstr>
      <vt:lpstr>Content of presentation</vt:lpstr>
      <vt:lpstr>Historical background</vt:lpstr>
      <vt:lpstr>Peace building</vt:lpstr>
      <vt:lpstr>Development </vt:lpstr>
      <vt:lpstr>Development</vt:lpstr>
      <vt:lpstr>Fatherhood and parenthood</vt:lpstr>
      <vt:lpstr>Crime and gender issues</vt:lpstr>
      <vt:lpstr>Gender based violence</vt:lpstr>
      <vt:lpstr>Closing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Dizline Mfanozelwe Shozi</dc:creator>
  <cp:lastModifiedBy>Dizline Mfanozelwe Shozi</cp:lastModifiedBy>
  <cp:revision>17</cp:revision>
  <dcterms:created xsi:type="dcterms:W3CDTF">2021-07-29T15:21:52Z</dcterms:created>
  <dcterms:modified xsi:type="dcterms:W3CDTF">2021-07-30T10:20:36Z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0x010100640AC7014049B74EB5B215DEC94CFD94</vt:lpwstr>
  </property>
</Properties>
</file>